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8"/>
  </p:normalViewPr>
  <p:slideViewPr>
    <p:cSldViewPr snapToGrid="0">
      <p:cViewPr varScale="1">
        <p:scale>
          <a:sx n="116" d="100"/>
          <a:sy n="116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C083-75F8-9238-59CE-82D09FFC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109DB5-A122-9772-B33D-D6517816A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D5D13-8C0B-260D-1216-745A6243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551AF-0DD0-7B16-253D-43430D4E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6FA39-CBEE-4100-5373-EB16B4BA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E239-95C6-B7AA-146A-24B4497C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79D0A-975F-51FC-300F-D4AC8478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A50DE-06EF-0AD1-DA78-551C5C48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AB6AF-4879-9B87-E085-F1CC4320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E7265-9F86-F0E8-3AA9-3EA2C02A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BD3198-CABF-99D5-F6C3-4ECB3E3A7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902CDD-E36B-5774-3ACD-EAB2AD3CF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AD336-9B6C-1FC6-79FF-970CE337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57402-C381-951C-10AA-4F578588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F8236-0D39-730F-CF45-6FF544B3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9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3C6C2-1EDA-EF3B-EA79-25CDE4D0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85140-11D7-4F74-EA96-DEA9EB81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66BD7-1EC7-7651-15E1-60AAC65E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6C092-4687-E29B-5A52-678D1173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6055F-FF7D-CE34-256A-CE510F7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00047-8CED-CCEA-B035-24F7DCA4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3FB30-CA29-DF3B-77D2-7C8E21E93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BE8A2-31FF-A106-5188-B37BD61E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1F48C-9F24-982A-BF3D-CDB19D33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E3081-3BAD-0321-B5DA-E158C002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9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B4366-F802-35A2-1E36-D82410AD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BE26A-8B38-5499-5F08-07F30CCEE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B6AC08-47B0-4796-D297-5D24270E9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1893EA-A0BF-5F2D-0FF2-ADB3E33F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2C394-B89D-0AB7-C091-084495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B56D2-6DA1-5A91-5469-D4024246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D3F4F-9B49-393C-FC0D-CA5B954F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26C00D-03A9-AE99-453E-EA34E019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0EE90F-C7BD-6343-ED2F-4CE9D92F8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4C335-7EE8-57CF-F07D-A5F4F3D5B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835B1A-B26D-9696-DEC0-F2B4D9C9D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52E100-F4DC-BE65-D953-25E73FDF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9F9395-3B99-8B28-0794-2FA356A4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F48E9D-1DA8-00BF-F7C1-E5DE7592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0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E6998-E4C9-4ED4-0A55-3BEA2348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8E4FFD-A232-27C5-8F55-535C40C6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691AB9-A1C1-93DB-44AD-39B3FB0E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1468ED-BFC3-874E-00CA-F8E1CACE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51ADE2-1436-50B4-0003-F8F52209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6DDF34-3AF9-FDCE-94B4-BF3EFD46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BC580A-4927-CDE0-9111-F10EC842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1E117-20EE-C7E7-6FB8-D5BD0F7B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3047F-B8CB-FD04-4597-3EF8B281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3FE633-E06A-4487-5F4D-485F2050D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1DE5F1-3F54-8D70-F9D4-578B3A5A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76422-6001-6B6A-2982-E377B605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76FAE-F2D9-9A03-519E-D40B65A7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8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3A564-306C-BB5C-8DBC-99603306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B7CEB-50C7-2CD5-A9F2-640F02EDE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08AC1-16B9-015A-18B7-86404E7E8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F4B29-B309-FD36-C773-9AD7E623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DB043F-DDC4-7A42-194E-3118C9B2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D2443-56E5-713F-0BE2-69602300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18D98-7D67-B155-A4F4-DAB0BC96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4A42D-75BB-ABE5-35E6-4AF89A3EC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993A8D-DD58-ED22-7F5F-8154416BF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5CDD-60EC-A048-8D5C-4CFD45FE87B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25C48-8A22-F530-DAEC-22BB23B9B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78E9A-0EA3-6DC8-8ADE-49FE4A75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DB22-56AA-4846-8FD8-6E88E76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F3265-C4D8-2E86-4D73-C4FB56C19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Посевная реклама ВКонтакте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F016F6-5527-1DF3-8B87-5153A16D8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Презентация услуги</a:t>
            </a:r>
          </a:p>
        </p:txBody>
      </p:sp>
    </p:spTree>
    <p:extLst>
      <p:ext uri="{BB962C8B-B14F-4D97-AF65-F5344CB8AC3E}">
        <p14:creationId xmlns:p14="http://schemas.microsoft.com/office/powerpoint/2010/main" val="208177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A2BAF-D50B-48E3-EB7A-1AC2DAA7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минусы таргетированной рекламы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19867-6761-CC7D-F040-A7123913F4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Высокий </a:t>
            </a:r>
            <a:r>
              <a:rPr lang="en-US" dirty="0"/>
              <a:t>CPM </a:t>
            </a:r>
            <a:r>
              <a:rPr lang="ru-RU" dirty="0"/>
              <a:t>(цена за 1000 показов) для РФ и столиц</a:t>
            </a:r>
          </a:p>
          <a:p>
            <a:r>
              <a:rPr lang="ru-RU" dirty="0"/>
              <a:t>Постоянная игра со ставками и настройками</a:t>
            </a:r>
            <a:r>
              <a:rPr lang="en-US" dirty="0"/>
              <a:t>, </a:t>
            </a:r>
            <a:r>
              <a:rPr lang="ru-RU" dirty="0"/>
              <a:t>ежедневный контроль</a:t>
            </a:r>
          </a:p>
          <a:p>
            <a:r>
              <a:rPr lang="ru-RU" dirty="0"/>
              <a:t>Большая конкуренция за «качественную» аудиторию после закрытия </a:t>
            </a:r>
            <a:r>
              <a:rPr lang="en-US" dirty="0"/>
              <a:t>Instagram</a:t>
            </a:r>
          </a:p>
          <a:p>
            <a:r>
              <a:rPr lang="ru-RU" dirty="0"/>
              <a:t>Долгий процесс «созревания» кампании</a:t>
            </a:r>
            <a:r>
              <a:rPr lang="en-US" dirty="0"/>
              <a:t>: </a:t>
            </a:r>
            <a:r>
              <a:rPr lang="ru-RU" dirty="0"/>
              <a:t>тест форматов</a:t>
            </a:r>
            <a:r>
              <a:rPr lang="en-US" dirty="0"/>
              <a:t>, </a:t>
            </a:r>
            <a:r>
              <a:rPr lang="ru-RU" dirty="0"/>
              <a:t>креативов</a:t>
            </a:r>
            <a:r>
              <a:rPr lang="en-US" dirty="0"/>
              <a:t>, </a:t>
            </a:r>
            <a:r>
              <a:rPr lang="ru-RU" dirty="0"/>
              <a:t>связок. Процесс подготовки кампании может доходить до 3х месяцев.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F1C9A3-31F9-D82E-5642-6BA6BE4A0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17205"/>
            <a:ext cx="5181600" cy="3168178"/>
          </a:xfrm>
        </p:spPr>
      </p:pic>
    </p:spTree>
    <p:extLst>
      <p:ext uri="{BB962C8B-B14F-4D97-AF65-F5344CB8AC3E}">
        <p14:creationId xmlns:p14="http://schemas.microsoft.com/office/powerpoint/2010/main" val="170565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EA5FC-407D-A3F5-8877-31162D7A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посевов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ACBB9-0332-7EF9-1BAB-75F3DA397E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Нет проблем со ставками. Реклама откручивается подписчикам независимо от </a:t>
            </a:r>
            <a:r>
              <a:rPr lang="ru-RU" dirty="0" err="1"/>
              <a:t>гео</a:t>
            </a:r>
            <a:r>
              <a:rPr lang="en-US" dirty="0"/>
              <a:t>, </a:t>
            </a:r>
            <a:r>
              <a:rPr lang="ru-RU" dirty="0"/>
              <a:t>пола</a:t>
            </a:r>
            <a:r>
              <a:rPr lang="en-US" dirty="0"/>
              <a:t>, </a:t>
            </a:r>
            <a:r>
              <a:rPr lang="ru-RU" dirty="0"/>
              <a:t>возраста</a:t>
            </a:r>
          </a:p>
          <a:p>
            <a:r>
              <a:rPr lang="ru-RU" dirty="0"/>
              <a:t>Можно найти площадки с </a:t>
            </a:r>
            <a:r>
              <a:rPr lang="en-US" dirty="0"/>
              <a:t>CPM </a:t>
            </a:r>
            <a:r>
              <a:rPr lang="ru-RU" dirty="0"/>
              <a:t>ниже 30 рублей</a:t>
            </a:r>
          </a:p>
          <a:p>
            <a:r>
              <a:rPr lang="ru-RU" dirty="0"/>
              <a:t>Часть администраторов не удаляет объявления через сутки и трафик идет еще какое-то время</a:t>
            </a:r>
          </a:p>
          <a:p>
            <a:r>
              <a:rPr lang="ru-RU" dirty="0"/>
              <a:t>Есть возможность запускать в рекламу «серые» тематики</a:t>
            </a:r>
            <a:r>
              <a:rPr lang="en-US" dirty="0"/>
              <a:t>, </a:t>
            </a:r>
            <a:r>
              <a:rPr lang="ru-RU" dirty="0"/>
              <a:t>покупая рекламу напрямую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5D0E8B-188A-033C-51E7-C354ED933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03508"/>
            <a:ext cx="5181600" cy="2795571"/>
          </a:xfrm>
        </p:spPr>
      </p:pic>
    </p:spTree>
    <p:extLst>
      <p:ext uri="{BB962C8B-B14F-4D97-AF65-F5344CB8AC3E}">
        <p14:creationId xmlns:p14="http://schemas.microsoft.com/office/powerpoint/2010/main" val="125506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51DEE-3324-5C33-0AAB-A7657F77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Минусы посевов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D2A8E-3E3C-CF79-EBED-7592A2114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Стреляем из пушки по воробьям</a:t>
            </a:r>
          </a:p>
          <a:p>
            <a:r>
              <a:rPr lang="ru-RU" dirty="0"/>
              <a:t>Нет постов с кнопкой и призывом к действию</a:t>
            </a:r>
          </a:p>
          <a:p>
            <a:r>
              <a:rPr lang="ru-RU" dirty="0"/>
              <a:t>Невозможно продавать товары узкой направленности или узким ГЕО</a:t>
            </a:r>
          </a:p>
          <a:p>
            <a:r>
              <a:rPr lang="ru-RU" dirty="0"/>
              <a:t>Импульсные продажи</a:t>
            </a:r>
          </a:p>
          <a:p>
            <a:r>
              <a:rPr lang="ru-RU" dirty="0"/>
              <a:t>Не влияем на качество аудитории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8E40FFE-AAD3-8DFD-891A-78D5605EA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42661"/>
            <a:ext cx="5181600" cy="3317265"/>
          </a:xfrm>
        </p:spPr>
      </p:pic>
    </p:spTree>
    <p:extLst>
      <p:ext uri="{BB962C8B-B14F-4D97-AF65-F5344CB8AC3E}">
        <p14:creationId xmlns:p14="http://schemas.microsoft.com/office/powerpoint/2010/main" val="421969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78BFB-E388-8BAF-D7D8-F3291929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посевной рекламной кампании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4509B4-D9BD-C03D-C602-796B84B38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0268" y="1825625"/>
            <a:ext cx="2697463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803DE31-F4E8-8A9E-3BF7-29DC3457C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5806" y="1825625"/>
            <a:ext cx="2894387" cy="4351338"/>
          </a:xfrm>
        </p:spPr>
      </p:pic>
    </p:spTree>
    <p:extLst>
      <p:ext uri="{BB962C8B-B14F-4D97-AF65-F5344CB8AC3E}">
        <p14:creationId xmlns:p14="http://schemas.microsoft.com/office/powerpoint/2010/main" val="263547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6F979A-08DC-F78C-77AE-33C3B55E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Кому продавать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FFE755-7DB2-22C1-C1F8-A3DCC606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Бизнес</a:t>
            </a:r>
            <a:r>
              <a:rPr lang="en-US" dirty="0"/>
              <a:t>, </a:t>
            </a:r>
            <a:r>
              <a:rPr lang="ru-RU" dirty="0"/>
              <a:t>не ограниченный </a:t>
            </a:r>
            <a:r>
              <a:rPr lang="ru-RU" dirty="0" err="1"/>
              <a:t>ГЕОлокацией</a:t>
            </a:r>
            <a:endParaRPr lang="ru-RU" dirty="0"/>
          </a:p>
          <a:p>
            <a:r>
              <a:rPr lang="ru-RU" dirty="0"/>
              <a:t>Товары и услуги широкого спроса</a:t>
            </a:r>
          </a:p>
          <a:p>
            <a:r>
              <a:rPr lang="ru-RU" dirty="0"/>
              <a:t>Тематические сообщества или </a:t>
            </a:r>
            <a:r>
              <a:rPr lang="ru-RU" dirty="0" err="1"/>
              <a:t>паблики</a:t>
            </a:r>
            <a:r>
              <a:rPr lang="ru-RU" dirty="0"/>
              <a:t> с полезной информацией</a:t>
            </a:r>
          </a:p>
          <a:p>
            <a:r>
              <a:rPr lang="ru-RU" dirty="0" err="1"/>
              <a:t>Инфобизнес</a:t>
            </a:r>
            <a:r>
              <a:rPr lang="en-US" dirty="0"/>
              <a:t>, </a:t>
            </a:r>
            <a:r>
              <a:rPr lang="ru-RU" dirty="0"/>
              <a:t>курсы</a:t>
            </a:r>
            <a:r>
              <a:rPr lang="en-US" dirty="0"/>
              <a:t>, </a:t>
            </a:r>
            <a:r>
              <a:rPr lang="ru-RU" dirty="0"/>
              <a:t>марафоны</a:t>
            </a:r>
            <a:r>
              <a:rPr lang="en-US" dirty="0"/>
              <a:t>, </a:t>
            </a:r>
            <a:r>
              <a:rPr lang="ru-RU" dirty="0"/>
              <a:t>обучения </a:t>
            </a:r>
            <a:r>
              <a:rPr lang="ru-RU" dirty="0" err="1"/>
              <a:t>итд</a:t>
            </a:r>
            <a:endParaRPr lang="ru-RU" dirty="0"/>
          </a:p>
          <a:p>
            <a:r>
              <a:rPr lang="ru-RU" dirty="0"/>
              <a:t>Блогеры</a:t>
            </a:r>
          </a:p>
          <a:p>
            <a:r>
              <a:rPr lang="ru-RU" dirty="0" err="1"/>
              <a:t>Инфопродукты</a:t>
            </a:r>
            <a:r>
              <a:rPr lang="ru-RU" dirty="0"/>
              <a:t> (ПО</a:t>
            </a:r>
            <a:r>
              <a:rPr lang="en-US" dirty="0"/>
              <a:t>, </a:t>
            </a:r>
            <a:r>
              <a:rPr lang="ru-RU" dirty="0"/>
              <a:t>игры</a:t>
            </a:r>
            <a:r>
              <a:rPr lang="en-US" dirty="0"/>
              <a:t>, </a:t>
            </a:r>
            <a:r>
              <a:rPr lang="ru-RU" dirty="0"/>
              <a:t>видеоролики</a:t>
            </a:r>
            <a:r>
              <a:rPr lang="en-US" dirty="0"/>
              <a:t>, </a:t>
            </a:r>
            <a:r>
              <a:rPr lang="ru-RU" dirty="0"/>
              <a:t>кино)</a:t>
            </a:r>
          </a:p>
        </p:txBody>
      </p:sp>
    </p:spTree>
    <p:extLst>
      <p:ext uri="{BB962C8B-B14F-4D97-AF65-F5344CB8AC3E}">
        <p14:creationId xmlns:p14="http://schemas.microsoft.com/office/powerpoint/2010/main" val="271239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7DB52-985B-838A-BA5A-F10201D0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2F4D9-5647-E833-0ABC-F4D8297E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Составление </a:t>
            </a:r>
            <a:r>
              <a:rPr lang="en-US" dirty="0"/>
              <a:t>SMM-</a:t>
            </a:r>
            <a:r>
              <a:rPr lang="ru-RU" dirty="0"/>
              <a:t>стратегии – 10 000 рублей (определяется рекомендуемый минимальный бюджет</a:t>
            </a:r>
            <a:r>
              <a:rPr lang="en-US" dirty="0"/>
              <a:t>, </a:t>
            </a:r>
            <a:r>
              <a:rPr lang="ru-RU" dirty="0"/>
              <a:t>рассчитываем ожидаемые показатели)</a:t>
            </a:r>
          </a:p>
          <a:p>
            <a:r>
              <a:rPr lang="ru-RU" dirty="0"/>
              <a:t>Ведение рекламной кампании – 5 000 рублей</a:t>
            </a:r>
            <a:r>
              <a:rPr lang="en-US" dirty="0"/>
              <a:t>/</a:t>
            </a:r>
            <a:r>
              <a:rPr lang="ru-RU" dirty="0"/>
              <a:t>посев (цена для сбора кейсов и расчета трудозатрат)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5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1D047-C74F-AD2D-C1D7-0983E1F3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Себестоимость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EDD0F-C984-4869-B6F6-444FE263F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1500 рублей</a:t>
            </a:r>
            <a:r>
              <a:rPr lang="en-US" dirty="0"/>
              <a:t>/</a:t>
            </a:r>
            <a:r>
              <a:rPr lang="ru-RU" dirty="0"/>
              <a:t>месяц или 9000 рублей</a:t>
            </a:r>
            <a:r>
              <a:rPr lang="en-US" dirty="0"/>
              <a:t>/</a:t>
            </a:r>
            <a:r>
              <a:rPr lang="ru-RU" dirty="0"/>
              <a:t>год</a:t>
            </a:r>
          </a:p>
          <a:p>
            <a:pPr marL="0" indent="0">
              <a:buNone/>
            </a:pPr>
            <a:r>
              <a:rPr lang="ru-RU" dirty="0"/>
              <a:t>- оплата сервиса </a:t>
            </a:r>
            <a:r>
              <a:rPr lang="en-US" dirty="0" err="1"/>
              <a:t>AdSpoiler</a:t>
            </a:r>
            <a:r>
              <a:rPr lang="en-US" dirty="0"/>
              <a:t> </a:t>
            </a:r>
            <a:r>
              <a:rPr lang="ru-RU" dirty="0"/>
              <a:t>для анализа аудитории сообществ перед покупкой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3117339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244</Words>
  <Application>Microsoft Macintosh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Посевная реклама ВКонтакте</vt:lpstr>
      <vt:lpstr>Основные минусы таргетированной рекламы</vt:lpstr>
      <vt:lpstr>Плюсы посевов</vt:lpstr>
      <vt:lpstr>Минусы посевов</vt:lpstr>
      <vt:lpstr>Виды посевной рекламной кампании</vt:lpstr>
      <vt:lpstr>Кому продавать</vt:lpstr>
      <vt:lpstr>Цены:</vt:lpstr>
      <vt:lpstr>Себестоимость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Посевная реклама ВКонтакте</dc:title>
  <dc:creator>Никита Полторацкий</dc:creator>
  <cp:lastModifiedBy>Никита Полторацкий</cp:lastModifiedBy>
  <cp:revision>1</cp:revision>
  <dcterms:created xsi:type="dcterms:W3CDTF">2022-10-13T05:55:39Z</dcterms:created>
  <dcterms:modified xsi:type="dcterms:W3CDTF">2022-10-13T08:35:48Z</dcterms:modified>
</cp:coreProperties>
</file>